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43" r:id="rId16"/>
    <p:sldId id="324" r:id="rId17"/>
    <p:sldId id="339" r:id="rId18"/>
    <p:sldId id="338" r:id="rId19"/>
    <p:sldId id="30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143" d="100"/>
          <a:sy n="143" d="100"/>
        </p:scale>
        <p:origin x="2756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551943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748867E-8D55-40AC-B354-1712F1C8096F}"/>
              </a:ext>
            </a:extLst>
          </p:cNvPr>
          <p:cNvGrpSpPr/>
          <p:nvPr/>
        </p:nvGrpSpPr>
        <p:grpSpPr>
          <a:xfrm>
            <a:off x="3090774" y="1255743"/>
            <a:ext cx="5905835" cy="2416877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0" y="192546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47388" y="1025502"/>
            <a:ext cx="3156919" cy="2877634"/>
            <a:chOff x="82192" y="1596815"/>
            <a:chExt cx="2753474" cy="207906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969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la publicidad para nuestros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aumentar la cantidad de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</a:t>
              </a: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ED25B86-BB28-4449-B321-BE1C1FE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25" y="1106961"/>
            <a:ext cx="5637371" cy="23623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F7DB8F-BE40-4330-BFE9-2675BD37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26" y="3786114"/>
            <a:ext cx="5637371" cy="2362341"/>
          </a:xfrm>
          <a:prstGeom prst="rect">
            <a:avLst/>
          </a:prstGeom>
        </p:spPr>
      </p:pic>
      <p:grpSp>
        <p:nvGrpSpPr>
          <p:cNvPr id="21" name="13 Grupo">
            <a:extLst>
              <a:ext uri="{FF2B5EF4-FFF2-40B4-BE49-F238E27FC236}">
                <a16:creationId xmlns:a16="http://schemas.microsoft.com/office/drawing/2014/main" id="{07F21171-E6F8-46F1-BE87-4F277BB3ABBB}"/>
              </a:ext>
            </a:extLst>
          </p:cNvPr>
          <p:cNvGrpSpPr/>
          <p:nvPr/>
        </p:nvGrpSpPr>
        <p:grpSpPr>
          <a:xfrm>
            <a:off x="168998" y="370465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2BB13EB-B24C-4DC9-8BDF-7D76AF978B82}"/>
              </a:ext>
            </a:extLst>
          </p:cNvPr>
          <p:cNvGrpSpPr/>
          <p:nvPr/>
        </p:nvGrpSpPr>
        <p:grpSpPr>
          <a:xfrm>
            <a:off x="1" y="208843"/>
            <a:ext cx="3073942" cy="659311"/>
            <a:chOff x="1" y="364707"/>
            <a:chExt cx="3073942" cy="659311"/>
          </a:xfrm>
        </p:grpSpPr>
        <p:sp>
          <p:nvSpPr>
            <p:cNvPr id="4" name="Retângulo: Cantos Superiores Arredondados 7">
              <a:extLst>
                <a:ext uri="{FF2B5EF4-FFF2-40B4-BE49-F238E27FC236}">
                  <a16:creationId xmlns:a16="http://schemas.microsoft.com/office/drawing/2014/main" id="{7A5436AE-DCA4-4980-A2A1-761C81A595DF}"/>
                </a:ext>
              </a:extLst>
            </p:cNvPr>
            <p:cNvSpPr/>
            <p:nvPr/>
          </p:nvSpPr>
          <p:spPr>
            <a:xfrm rot="5400000">
              <a:off x="1207316" y="-842608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834174AB-7C81-4619-B068-4FD58299C74C}"/>
                </a:ext>
              </a:extLst>
            </p:cNvPr>
            <p:cNvSpPr txBox="1">
              <a:spLocks/>
            </p:cNvSpPr>
            <p:nvPr/>
          </p:nvSpPr>
          <p:spPr>
            <a:xfrm>
              <a:off x="277239" y="403665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</a:t>
              </a:r>
              <a:r>
                <a:rPr lang="es-E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Cliente</a:t>
              </a:r>
            </a:p>
          </p:txBody>
        </p:sp>
      </p:grp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id="{2A9B975F-6127-4493-A073-3D9E8D167588}"/>
              </a:ext>
            </a:extLst>
          </p:cNvPr>
          <p:cNvSpPr/>
          <p:nvPr/>
        </p:nvSpPr>
        <p:spPr>
          <a:xfrm>
            <a:off x="277239" y="1246909"/>
            <a:ext cx="8565868" cy="5363290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</a:p>
          <a:p>
            <a:pPr algn="ctr"/>
            <a:endParaRPr lang="es-E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 ampliar la visibilidad de los alojamientos en </a:t>
            </a:r>
            <a:r>
              <a:rPr lang="es-ES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de nuestra plataforma es uno de los lugares con menos visitas, pero es donde más plazas de alojamiento tenemos y es la que nos proporciona el mayor ingreso neto. 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</a:t>
            </a:r>
            <a:r>
              <a:rPr lang="pt-BR" b="1" spc="300" dirty="0">
                <a:solidFill>
                  <a:schemeClr val="accent2"/>
                </a:solidFill>
              </a:rPr>
              <a:t>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</a:t>
            </a:r>
            <a:endParaRPr lang="en-US" b="1" spc="300" dirty="0">
              <a:solidFill>
                <a:srgbClr val="95D5B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con la propuesta del alojamiento, para maximizar ganancias o 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Words>465</Words>
  <Application>Microsoft Office PowerPoint</Application>
  <PresentationFormat>Presentación en pantalla (4:3)</PresentationFormat>
  <Paragraphs>73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Isanagui Rojas</cp:lastModifiedBy>
  <cp:revision>74</cp:revision>
  <dcterms:created xsi:type="dcterms:W3CDTF">2013-01-27T09:14:16Z</dcterms:created>
  <dcterms:modified xsi:type="dcterms:W3CDTF">2025-05-23T18:44:19Z</dcterms:modified>
  <cp:category/>
</cp:coreProperties>
</file>